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71" r:id="rId4"/>
    <p:sldId id="259" r:id="rId5"/>
    <p:sldId id="261" r:id="rId6"/>
    <p:sldId id="258" r:id="rId7"/>
    <p:sldId id="270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62" r:id="rId16"/>
    <p:sldId id="272" r:id="rId17"/>
    <p:sldId id="273" r:id="rId18"/>
    <p:sldId id="274" r:id="rId19"/>
    <p:sldId id="275" r:id="rId20"/>
    <p:sldId id="276" r:id="rId21"/>
    <p:sldId id="278" r:id="rId22"/>
    <p:sldId id="279" r:id="rId23"/>
    <p:sldId id="280" r:id="rId24"/>
    <p:sldId id="281" r:id="rId25"/>
    <p:sldId id="283" r:id="rId26"/>
    <p:sldId id="285" r:id="rId27"/>
    <p:sldId id="284" r:id="rId28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4754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106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orenzo" userId="b2709791-7396-44d1-9826-3ca2af4969f8" providerId="ADAL" clId="{61624E0E-E618-4D4B-9C96-A14449F562AF}"/>
    <pc:docChg chg="undo custSel modSld">
      <pc:chgData name="Lorenzo" userId="b2709791-7396-44d1-9826-3ca2af4969f8" providerId="ADAL" clId="{61624E0E-E618-4D4B-9C96-A14449F562AF}" dt="2020-10-26T19:38:22.658" v="272" actId="1076"/>
      <pc:docMkLst>
        <pc:docMk/>
      </pc:docMkLst>
      <pc:sldChg chg="modSp mod">
        <pc:chgData name="Lorenzo" userId="b2709791-7396-44d1-9826-3ca2af4969f8" providerId="ADAL" clId="{61624E0E-E618-4D4B-9C96-A14449F562AF}" dt="2020-10-23T13:19:48.352" v="237" actId="20577"/>
        <pc:sldMkLst>
          <pc:docMk/>
          <pc:sldMk cId="4134048971" sldId="263"/>
        </pc:sldMkLst>
        <pc:spChg chg="mod">
          <ac:chgData name="Lorenzo" userId="b2709791-7396-44d1-9826-3ca2af4969f8" providerId="ADAL" clId="{61624E0E-E618-4D4B-9C96-A14449F562AF}" dt="2020-10-23T13:19:48.352" v="237" actId="20577"/>
          <ac:spMkLst>
            <pc:docMk/>
            <pc:sldMk cId="4134048971" sldId="263"/>
            <ac:spMk id="2" creationId="{698C50FC-ADDA-45B6-8B51-1932BAE78A7F}"/>
          </ac:spMkLst>
        </pc:spChg>
      </pc:sldChg>
      <pc:sldChg chg="modSp mod">
        <pc:chgData name="Lorenzo" userId="b2709791-7396-44d1-9826-3ca2af4969f8" providerId="ADAL" clId="{61624E0E-E618-4D4B-9C96-A14449F562AF}" dt="2020-10-23T13:22:00.514" v="267" actId="20577"/>
        <pc:sldMkLst>
          <pc:docMk/>
          <pc:sldMk cId="860086425" sldId="264"/>
        </pc:sldMkLst>
        <pc:spChg chg="mod">
          <ac:chgData name="Lorenzo" userId="b2709791-7396-44d1-9826-3ca2af4969f8" providerId="ADAL" clId="{61624E0E-E618-4D4B-9C96-A14449F562AF}" dt="2020-10-23T13:22:00.514" v="267" actId="20577"/>
          <ac:spMkLst>
            <pc:docMk/>
            <pc:sldMk cId="860086425" sldId="264"/>
            <ac:spMk id="2" creationId="{C1FF8DB5-2E2D-4258-A8E1-0CC70AE3E58A}"/>
          </ac:spMkLst>
        </pc:spChg>
      </pc:sldChg>
      <pc:sldChg chg="addSp delSp modSp mod">
        <pc:chgData name="Lorenzo" userId="b2709791-7396-44d1-9826-3ca2af4969f8" providerId="ADAL" clId="{61624E0E-E618-4D4B-9C96-A14449F562AF}" dt="2020-10-23T13:20:34.076" v="255" actId="20577"/>
        <pc:sldMkLst>
          <pc:docMk/>
          <pc:sldMk cId="1305399822" sldId="276"/>
        </pc:sldMkLst>
        <pc:spChg chg="mod">
          <ac:chgData name="Lorenzo" userId="b2709791-7396-44d1-9826-3ca2af4969f8" providerId="ADAL" clId="{61624E0E-E618-4D4B-9C96-A14449F562AF}" dt="2020-10-23T13:20:34.076" v="255" actId="20577"/>
          <ac:spMkLst>
            <pc:docMk/>
            <pc:sldMk cId="1305399822" sldId="276"/>
            <ac:spMk id="3" creationId="{3E0E8628-81D2-4C09-8E7A-FC28DFD20B55}"/>
          </ac:spMkLst>
        </pc:spChg>
        <pc:picChg chg="del mod">
          <ac:chgData name="Lorenzo" userId="b2709791-7396-44d1-9826-3ca2af4969f8" providerId="ADAL" clId="{61624E0E-E618-4D4B-9C96-A14449F562AF}" dt="2020-10-23T13:05:03.880" v="9" actId="478"/>
          <ac:picMkLst>
            <pc:docMk/>
            <pc:sldMk cId="1305399822" sldId="276"/>
            <ac:picMk id="4" creationId="{61538C57-F7B9-4BA0-A05C-39F9861CD932}"/>
          </ac:picMkLst>
        </pc:picChg>
        <pc:picChg chg="add mod">
          <ac:chgData name="Lorenzo" userId="b2709791-7396-44d1-9826-3ca2af4969f8" providerId="ADAL" clId="{61624E0E-E618-4D4B-9C96-A14449F562AF}" dt="2020-10-23T13:06:00.973" v="47" actId="1076"/>
          <ac:picMkLst>
            <pc:docMk/>
            <pc:sldMk cId="1305399822" sldId="276"/>
            <ac:picMk id="6" creationId="{FA964232-3FBF-4927-9E4A-109FCFB2527A}"/>
          </ac:picMkLst>
        </pc:picChg>
      </pc:sldChg>
      <pc:sldChg chg="modSp mod">
        <pc:chgData name="Lorenzo" userId="b2709791-7396-44d1-9826-3ca2af4969f8" providerId="ADAL" clId="{61624E0E-E618-4D4B-9C96-A14449F562AF}" dt="2020-10-23T13:19:16.733" v="232" actId="20577"/>
        <pc:sldMkLst>
          <pc:docMk/>
          <pc:sldMk cId="3690540256" sldId="280"/>
        </pc:sldMkLst>
        <pc:spChg chg="mod">
          <ac:chgData name="Lorenzo" userId="b2709791-7396-44d1-9826-3ca2af4969f8" providerId="ADAL" clId="{61624E0E-E618-4D4B-9C96-A14449F562AF}" dt="2020-10-23T13:19:16.733" v="232" actId="20577"/>
          <ac:spMkLst>
            <pc:docMk/>
            <pc:sldMk cId="3690540256" sldId="280"/>
            <ac:spMk id="2" creationId="{7C9D7826-B8CA-4929-B206-DAA6D70FC654}"/>
          </ac:spMkLst>
        </pc:spChg>
      </pc:sldChg>
      <pc:sldChg chg="modSp mod">
        <pc:chgData name="Lorenzo" userId="b2709791-7396-44d1-9826-3ca2af4969f8" providerId="ADAL" clId="{61624E0E-E618-4D4B-9C96-A14449F562AF}" dt="2020-10-26T19:38:22.658" v="272" actId="1076"/>
        <pc:sldMkLst>
          <pc:docMk/>
          <pc:sldMk cId="199897706" sldId="285"/>
        </pc:sldMkLst>
        <pc:spChg chg="mod">
          <ac:chgData name="Lorenzo" userId="b2709791-7396-44d1-9826-3ca2af4969f8" providerId="ADAL" clId="{61624E0E-E618-4D4B-9C96-A14449F562AF}" dt="2020-10-26T19:38:22.658" v="272" actId="1076"/>
          <ac:spMkLst>
            <pc:docMk/>
            <pc:sldMk cId="199897706" sldId="285"/>
            <ac:spMk id="3" creationId="{B9C97DD1-3BC0-4488-B825-D4CFDA4725A2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5BBB6C2-477E-4F4E-95FD-68445F10B9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A53F7720-847D-4642-AD6B-D359547DD6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B4E5441-4DB8-4870-A1E1-979E3F63B7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0C3CB7-1FFA-4B36-9B39-5AF3B0F5092D}" type="datetimeFigureOut">
              <a:rPr lang="it-IT" smtClean="0"/>
              <a:t>26/10/2020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327EB0B-4499-41F2-8C2F-42E87C25EF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75CDC31-9CC8-4E6D-ABD4-6B1E088BD8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E7B4A-B473-42E8-8CB3-18A550639FA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489224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199387C-4566-4AD1-9B87-5E664C7E1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AEA50CB5-A752-418E-BBFE-8FE3FA01C3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21A87D8-5D64-4C29-92AD-328DCB7A7A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0C3CB7-1FFA-4B36-9B39-5AF3B0F5092D}" type="datetimeFigureOut">
              <a:rPr lang="it-IT" smtClean="0"/>
              <a:t>26/10/2020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9CDA935-376A-403C-A163-9FD081866A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9D265B1-1A42-4D57-A048-9A5E0AE938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E7B4A-B473-42E8-8CB3-18A550639FA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168631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5A1D9725-1116-4169-91C1-59AA980BC65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B2C7B476-9D0C-4D8B-ADE0-AF50D7C253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3B522B4-3DCA-467F-92CF-9B6C16685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0C3CB7-1FFA-4B36-9B39-5AF3B0F5092D}" type="datetimeFigureOut">
              <a:rPr lang="it-IT" smtClean="0"/>
              <a:t>26/10/2020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84BC26B-C80D-4373-888F-A5AC147337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1088CAB-E3DC-4101-8B14-E96C4E84FF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E7B4A-B473-42E8-8CB3-18A550639FA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674642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9193638-CC7D-4A4B-975F-FE3664C05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8724166-745E-4E7D-8D88-8F424B582C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853A6FB-A9F2-4BB7-9434-750A927920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0C3CB7-1FFA-4B36-9B39-5AF3B0F5092D}" type="datetimeFigureOut">
              <a:rPr lang="it-IT" smtClean="0"/>
              <a:t>26/10/2020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2E79D5A-3C54-4A51-8C95-83372E5FB8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1391A85-A8C8-4DB3-A648-CD838E934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E7B4A-B473-42E8-8CB3-18A550639FA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454439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EF7F4AC-B290-4F4A-8FAE-6886368F34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0F0473A9-FAFA-4219-84E0-3BF58AFC85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BB9E200-C7D5-4FE1-ACA6-EC1BDF0A20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0C3CB7-1FFA-4B36-9B39-5AF3B0F5092D}" type="datetimeFigureOut">
              <a:rPr lang="it-IT" smtClean="0"/>
              <a:t>26/10/2020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E0025C5-167E-4AED-9E33-31F291314E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3D1540C-BABE-4E10-8E55-37DF3078C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E7B4A-B473-42E8-8CB3-18A550639FA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435092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C36A716-BE65-454B-B485-B44233339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734473B-B45E-4F89-8DC4-7F10F6BB721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7CFB1B41-328D-40DB-B06F-29B545DD76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FB1921EC-DFB8-4645-B4B0-A2A6C5111D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0C3CB7-1FFA-4B36-9B39-5AF3B0F5092D}" type="datetimeFigureOut">
              <a:rPr lang="it-IT" smtClean="0"/>
              <a:t>26/10/2020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A9FF91A5-FDBA-48FD-8A33-76EA7EDBB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91B5F7A7-CAF2-4877-BF8A-97DF3FC7A3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E7B4A-B473-42E8-8CB3-18A550639FA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549608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1F2B3E1-8A9C-4C45-BF0E-621890196E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B532D3EB-E671-4DA4-A6D3-58BA750CE6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60C2E3CB-349D-4B7A-BFE5-F7BD00D232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27828AF2-3F66-4090-95E8-A5DD45FA6C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5CFBD223-5832-47B7-9A4C-CDF88A14C4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5F899C3C-1C96-44C1-8ED2-1CA860F367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0C3CB7-1FFA-4B36-9B39-5AF3B0F5092D}" type="datetimeFigureOut">
              <a:rPr lang="it-IT" smtClean="0"/>
              <a:t>26/10/2020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06EB5568-1F25-4D59-A161-51D465BA48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96B8C57C-9D04-4A6F-A7C0-5A5C68393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E7B4A-B473-42E8-8CB3-18A550639FA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397082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FFB9CAD-5BE6-44E5-8628-474B7A214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25B04DA6-CB5B-42C5-BA8B-49156F24F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0C3CB7-1FFA-4B36-9B39-5AF3B0F5092D}" type="datetimeFigureOut">
              <a:rPr lang="it-IT" smtClean="0"/>
              <a:t>26/10/2020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D13E23F-3226-4F7E-8C9D-49AACD676D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D424ACFF-4C08-4464-A5B9-635A44B62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E7B4A-B473-42E8-8CB3-18A550639FA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732350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6391B012-696D-4150-B9A8-DD573FE944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0C3CB7-1FFA-4B36-9B39-5AF3B0F5092D}" type="datetimeFigureOut">
              <a:rPr lang="it-IT" smtClean="0"/>
              <a:t>26/10/2020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887D2FBA-D6FF-4DB8-8C90-9E374DA18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C447018-B572-4420-9851-3B7DD112D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E7B4A-B473-42E8-8CB3-18A550639FA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041963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9E3F25B-4256-4A98-9F25-D8A98FB5B3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EFDF714-E179-4834-A493-CA5CD03B2D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AB0A96D1-EC04-4255-84E2-D4B7A73B74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7F9CC97E-7350-4670-8B0B-F77F5536A0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0C3CB7-1FFA-4B36-9B39-5AF3B0F5092D}" type="datetimeFigureOut">
              <a:rPr lang="it-IT" smtClean="0"/>
              <a:t>26/10/2020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AD37D4C9-2F1F-4286-8DB5-E78F02F7AB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CD8FDCC7-0C7D-4C08-88FD-C7412D04E1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E7B4A-B473-42E8-8CB3-18A550639FA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695010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94D639C-7FA2-4808-8983-413CD6A3BD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697C36A3-53B8-41A8-9873-C0CF55D95F1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44DCC21B-235E-481A-A271-3A69683027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A5FC36AA-5781-4AEE-9D56-A37725B65D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0C3CB7-1FFA-4B36-9B39-5AF3B0F5092D}" type="datetimeFigureOut">
              <a:rPr lang="it-IT" smtClean="0"/>
              <a:t>26/10/2020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0B03AB0D-DBF2-4A69-9993-25C569238E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371A61EE-6EF9-404C-B50C-23D25F9840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E7B4A-B473-42E8-8CB3-18A550639FA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976003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A5ABAF84-9E6B-43A5-BF0A-DA80C77AFA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7942EE94-9E7D-4132-8313-48A40C069E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5961E63-E946-4FEB-A695-4A3C26712F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0C3CB7-1FFA-4B36-9B39-5AF3B0F5092D}" type="datetimeFigureOut">
              <a:rPr lang="it-IT" smtClean="0"/>
              <a:t>26/10/2020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7B95FD1-9973-4E18-A77A-CB6D7488D1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52EFD86-B4FF-41ED-AD53-6AEA16BCC6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AE7B4A-B473-42E8-8CB3-18A550639FA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20842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g"/><Relationship Id="rId5" Type="http://schemas.openxmlformats.org/officeDocument/2006/relationships/image" Target="../media/image20.jpg"/><Relationship Id="rId4" Type="http://schemas.openxmlformats.org/officeDocument/2006/relationships/image" Target="../media/image19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14F57FD-910C-4DF8-B8D0-48639FFC99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91990" y="1061347"/>
            <a:ext cx="3208020" cy="4156185"/>
          </a:xfrm>
        </p:spPr>
        <p:txBody>
          <a:bodyPr anchor="ctr">
            <a:normAutofit/>
          </a:bodyPr>
          <a:lstStyle/>
          <a:p>
            <a:r>
              <a:rPr lang="it-IT" dirty="0">
                <a:latin typeface="Comic Sans MS" panose="030F0702030302020204" pitchFamily="66" charset="0"/>
              </a:rPr>
              <a:t>Unit </a:t>
            </a:r>
            <a:br>
              <a:rPr lang="it-IT" dirty="0">
                <a:latin typeface="Comic Sans MS" panose="030F0702030302020204" pitchFamily="66" charset="0"/>
              </a:rPr>
            </a:br>
            <a:r>
              <a:rPr lang="it-IT" dirty="0">
                <a:latin typeface="Comic Sans MS" panose="030F0702030302020204" pitchFamily="66" charset="0"/>
              </a:rPr>
              <a:t>Testing</a:t>
            </a:r>
            <a:br>
              <a:rPr lang="it-IT" dirty="0">
                <a:latin typeface="Comic Sans MS" panose="030F0702030302020204" pitchFamily="66" charset="0"/>
              </a:rPr>
            </a:br>
            <a:r>
              <a:rPr lang="it-IT" dirty="0">
                <a:latin typeface="Comic Sans MS" panose="030F0702030302020204" pitchFamily="66" charset="0"/>
              </a:rPr>
              <a:t>&amp;</a:t>
            </a:r>
            <a:br>
              <a:rPr lang="it-IT" dirty="0">
                <a:latin typeface="Comic Sans MS" panose="030F0702030302020204" pitchFamily="66" charset="0"/>
              </a:rPr>
            </a:br>
            <a:r>
              <a:rPr lang="it-IT" dirty="0">
                <a:latin typeface="Comic Sans MS" panose="030F0702030302020204" pitchFamily="66" charset="0"/>
              </a:rPr>
              <a:t>TDD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27F16A61-C2C0-4CFD-9840-07454EFD36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0010" y="2456021"/>
            <a:ext cx="4280059" cy="4280059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C79616C7-DCF7-4E02-A9E6-2B98B9274F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7416" y="3139440"/>
            <a:ext cx="2321538" cy="3299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2148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151720D4-37B1-4BF4-9B2C-7EA89731D2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757" y="453005"/>
            <a:ext cx="4143467" cy="2452479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13A8B8C2-BA18-484D-A1EB-6C571AC569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7274" y="520118"/>
            <a:ext cx="2201607" cy="2265028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09BD1439-80A6-4A15-88FB-0311671F1C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658" y="3648818"/>
            <a:ext cx="3321946" cy="2756177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185538C9-AD13-4080-A616-85F0C90023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2077" y="3411802"/>
            <a:ext cx="4572000" cy="2926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6359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magine 10">
            <a:extLst>
              <a:ext uri="{FF2B5EF4-FFF2-40B4-BE49-F238E27FC236}">
                <a16:creationId xmlns:a16="http://schemas.microsoft.com/office/drawing/2014/main" id="{78007973-841F-4BA5-971E-32069DC776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3957" y="744219"/>
            <a:ext cx="3443570" cy="2298583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99656AC5-0D67-4187-9A35-D7D1B81A3C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7061" y="149172"/>
            <a:ext cx="3271127" cy="3387575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4F3D2DAF-7FA3-4E40-BF48-086D2068D5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616" y="3559313"/>
            <a:ext cx="3443570" cy="2300197"/>
          </a:xfrm>
          <a:prstGeom prst="rect">
            <a:avLst/>
          </a:prstGeom>
        </p:spPr>
      </p:pic>
      <p:pic>
        <p:nvPicPr>
          <p:cNvPr id="19" name="Immagine 18">
            <a:extLst>
              <a:ext uri="{FF2B5EF4-FFF2-40B4-BE49-F238E27FC236}">
                <a16:creationId xmlns:a16="http://schemas.microsoft.com/office/drawing/2014/main" id="{22ED9A4E-AE00-404E-9CFA-23123B8091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1233" y="3899087"/>
            <a:ext cx="3317894" cy="2214694"/>
          </a:xfrm>
          <a:prstGeom prst="rect">
            <a:avLst/>
          </a:prstGeom>
        </p:spPr>
      </p:pic>
      <p:pic>
        <p:nvPicPr>
          <p:cNvPr id="21" name="Immagine 20">
            <a:extLst>
              <a:ext uri="{FF2B5EF4-FFF2-40B4-BE49-F238E27FC236}">
                <a16:creationId xmlns:a16="http://schemas.microsoft.com/office/drawing/2014/main" id="{70C1D29C-83B1-426D-8F53-22B5ABB8A59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3175" y="3714421"/>
            <a:ext cx="3230033" cy="2584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4698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B08ACF11-AB6A-4B0F-B75F-925B5D0967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7913" y="604008"/>
            <a:ext cx="3666803" cy="2523983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5DD7357B-5104-45FF-8076-9FA339C111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3249" y="604007"/>
            <a:ext cx="3666804" cy="2523983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9B1479A3-FAC8-44C4-B3BB-1E527C450A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7913" y="3588390"/>
            <a:ext cx="3666804" cy="2523983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807AD235-8734-4D9E-AD86-0762975A270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3249" y="3588390"/>
            <a:ext cx="3666804" cy="2523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1542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C145711-71BC-4192-B17E-F7CB856E3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56868"/>
            <a:ext cx="10515600" cy="1325563"/>
          </a:xfrm>
        </p:spPr>
        <p:txBody>
          <a:bodyPr/>
          <a:lstStyle/>
          <a:p>
            <a:pPr algn="ctr"/>
            <a:r>
              <a:rPr lang="it-IT" dirty="0">
                <a:latin typeface="Comic Sans MS" panose="030F0702030302020204" pitchFamily="66" charset="0"/>
              </a:rPr>
              <a:t>Test di unità</a:t>
            </a:r>
          </a:p>
        </p:txBody>
      </p:sp>
      <p:sp>
        <p:nvSpPr>
          <p:cNvPr id="4" name="Titolo 1">
            <a:extLst>
              <a:ext uri="{FF2B5EF4-FFF2-40B4-BE49-F238E27FC236}">
                <a16:creationId xmlns:a16="http://schemas.microsoft.com/office/drawing/2014/main" id="{F9B53E91-268E-49F0-ABC9-B6435A86D2E7}"/>
              </a:ext>
            </a:extLst>
          </p:cNvPr>
          <p:cNvSpPr txBox="1">
            <a:spLocks/>
          </p:cNvSpPr>
          <p:nvPr/>
        </p:nvSpPr>
        <p:spPr>
          <a:xfrm>
            <a:off x="838200" y="342900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dirty="0">
                <a:latin typeface="Comic Sans MS" panose="030F0702030302020204" pitchFamily="66" charset="0"/>
              </a:rPr>
              <a:t>Cosa dobbiamo testare?</a:t>
            </a:r>
          </a:p>
        </p:txBody>
      </p:sp>
    </p:spTree>
    <p:extLst>
      <p:ext uri="{BB962C8B-B14F-4D97-AF65-F5344CB8AC3E}">
        <p14:creationId xmlns:p14="http://schemas.microsoft.com/office/powerpoint/2010/main" val="24764929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E266BDA-6FE1-45B2-B6C9-836BAFC7E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latin typeface="Comic Sans MS" panose="030F0702030302020204" pitchFamily="66" charset="0"/>
              </a:rPr>
              <a:t>Aspetti da testare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18871B3-DF7C-4ACC-9C9E-EB15E7AD71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>
                <a:latin typeface="Comic Sans MS" panose="030F0702030302020204" pitchFamily="66" charset="0"/>
              </a:rPr>
              <a:t>Che ruoti</a:t>
            </a:r>
          </a:p>
          <a:p>
            <a:r>
              <a:rPr lang="it-IT" dirty="0">
                <a:latin typeface="Comic Sans MS" panose="030F0702030302020204" pitchFamily="66" charset="0"/>
              </a:rPr>
              <a:t>Che sia resistente agli urti</a:t>
            </a:r>
          </a:p>
          <a:p>
            <a:r>
              <a:rPr lang="it-IT" dirty="0">
                <a:latin typeface="Comic Sans MS" panose="030F0702030302020204" pitchFamily="66" charset="0"/>
              </a:rPr>
              <a:t>Che non scivoli</a:t>
            </a:r>
          </a:p>
          <a:p>
            <a:r>
              <a:rPr lang="it-IT" dirty="0">
                <a:latin typeface="Comic Sans MS" panose="030F0702030302020204" pitchFamily="66" charset="0"/>
              </a:rPr>
              <a:t>Che permetta acrobazie</a:t>
            </a:r>
          </a:p>
          <a:p>
            <a:r>
              <a:rPr lang="it-IT" dirty="0">
                <a:latin typeface="Comic Sans MS" panose="030F0702030302020204" pitchFamily="66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8261634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E0AB0A8-308D-42EF-9C60-246082F3E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latin typeface="Comic Sans MS" panose="030F0702030302020204" pitchFamily="66" charset="0"/>
              </a:rPr>
              <a:t>Questi?	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AE89A57-6B6D-4D84-BB05-B93BCA3A3D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Che sia delle dimensioni giuste per il semiasse?</a:t>
            </a:r>
          </a:p>
          <a:p>
            <a:r>
              <a:rPr lang="it-IT" dirty="0"/>
              <a:t>Che usandone due la struttura sia stabile?</a:t>
            </a:r>
          </a:p>
          <a:p>
            <a:r>
              <a:rPr lang="it-IT" dirty="0"/>
              <a:t>Che il colore si abbini al resto?</a:t>
            </a:r>
          </a:p>
          <a:p>
            <a:r>
              <a:rPr lang="it-IT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7172746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5D4CC6F-E49F-44D6-9776-129ABB3E9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3881" y="2789441"/>
            <a:ext cx="6144237" cy="1279117"/>
          </a:xfrm>
        </p:spPr>
        <p:txBody>
          <a:bodyPr/>
          <a:lstStyle/>
          <a:p>
            <a:pPr algn="ctr"/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Ora parliamo del codice</a:t>
            </a:r>
          </a:p>
        </p:txBody>
      </p:sp>
    </p:spTree>
    <p:extLst>
      <p:ext uri="{BB962C8B-B14F-4D97-AF65-F5344CB8AC3E}">
        <p14:creationId xmlns:p14="http://schemas.microsoft.com/office/powerpoint/2010/main" val="26985317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EDE93FD-DC02-40D9-A82B-799C775938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Cos’è un test?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6FF0479-868C-4CF1-8A36-9045121754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Un test </a:t>
            </a:r>
            <a:r>
              <a:rPr lang="it-IT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 per un programma </a:t>
            </a:r>
            <a:r>
              <a:rPr lang="it-IT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 è un sottoinsieme di </a:t>
            </a:r>
            <a:r>
              <a:rPr lang="it-IT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 (dominio)</a:t>
            </a:r>
          </a:p>
          <a:p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Un elemento </a:t>
            </a:r>
            <a:r>
              <a:rPr lang="it-IT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 di un test </a:t>
            </a:r>
            <a:r>
              <a:rPr lang="it-IT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 è detto caso di test</a:t>
            </a:r>
            <a:endParaRPr lang="it-IT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L’esecuzione di un test consiste nell’esecuzione del programma per tutti i </a:t>
            </a:r>
            <a:r>
              <a:rPr lang="it-IT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 ∈ T</a:t>
            </a:r>
          </a:p>
        </p:txBody>
      </p:sp>
    </p:spTree>
    <p:extLst>
      <p:ext uri="{BB962C8B-B14F-4D97-AF65-F5344CB8AC3E}">
        <p14:creationId xmlns:p14="http://schemas.microsoft.com/office/powerpoint/2010/main" val="11745747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DFFFE0C-12E6-4630-A78F-F921464C0B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Successo del test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B661A84-BA83-45B0-8B1F-5AB8A97235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Un test </a:t>
            </a:r>
            <a:r>
              <a:rPr lang="it-IT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 ha successo se rileva uno o più malfunzionamenti presenti nel programma </a:t>
            </a:r>
            <a:r>
              <a:rPr lang="it-IT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</a:p>
          <a:p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“Passare” o “superare” un test significa:</a:t>
            </a:r>
          </a:p>
          <a:p>
            <a:pPr lvl="1"/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Un test viene eseguito senza che le sue asserzioni falliscano</a:t>
            </a:r>
          </a:p>
          <a:p>
            <a:pPr lvl="1"/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Cioè il programma ha successo e non abbiamo rilevato bachi</a:t>
            </a:r>
          </a:p>
        </p:txBody>
      </p:sp>
    </p:spTree>
    <p:extLst>
      <p:ext uri="{BB962C8B-B14F-4D97-AF65-F5344CB8AC3E}">
        <p14:creationId xmlns:p14="http://schemas.microsoft.com/office/powerpoint/2010/main" val="13451449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F13F31C-42D3-44A2-8C3D-870A18481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Brutte notizie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33F7161-4451-4033-A81A-36A7131EBC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310147"/>
          </a:xfrm>
        </p:spPr>
        <p:txBody>
          <a:bodyPr/>
          <a:lstStyle/>
          <a:p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Il test di un programma può rilevare la presenza di malfunzionamenti (non dimostrarne l’assenza) </a:t>
            </a:r>
            <a:r>
              <a:rPr lang="it-IT" sz="2000" i="1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it-IT" sz="2000" i="1" dirty="0" err="1">
                <a:latin typeface="Arial" panose="020B0604020202020204" pitchFamily="34" charset="0"/>
                <a:cs typeface="Arial" panose="020B0604020202020204" pitchFamily="34" charset="0"/>
              </a:rPr>
              <a:t>Dijkstra</a:t>
            </a:r>
            <a:r>
              <a:rPr lang="it-IT" sz="2000" i="1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Non esiste un algoritmo che dato un programma arbitrario </a:t>
            </a:r>
            <a:r>
              <a:rPr lang="it-IT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, generi un test ideale finito (o criterio affidabile e valido)</a:t>
            </a:r>
          </a:p>
          <a:p>
            <a:pPr lvl="1"/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il caso esaustivo del dominio non va considerato</a:t>
            </a:r>
          </a:p>
        </p:txBody>
      </p:sp>
    </p:spTree>
    <p:extLst>
      <p:ext uri="{BB962C8B-B14F-4D97-AF65-F5344CB8AC3E}">
        <p14:creationId xmlns:p14="http://schemas.microsoft.com/office/powerpoint/2010/main" val="26444659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BAFC8DD-F359-4B78-A354-9005F66AD8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dirty="0">
                <a:latin typeface="Comic Sans MS" panose="030F0702030302020204" pitchFamily="66" charset="0"/>
              </a:rPr>
              <a:t>Tipi di test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2A9398A2-70A8-48BA-A726-E1A3BA3DC3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738" y="1744980"/>
            <a:ext cx="2505205" cy="2194560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B1C8D828-B9B3-463A-A62A-EEDCE6F106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268" y="1744980"/>
            <a:ext cx="4385187" cy="3048000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4D947F8C-57A7-43BB-B252-97A66419FA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189" y="4640580"/>
            <a:ext cx="2082011" cy="1986894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2DA5A266-DB6E-45D5-AC87-C80A4C8FDF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3300" y="2256702"/>
            <a:ext cx="3470420" cy="1561689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5053CC81-544A-467A-9C57-B90E64B1339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7733" y="4087023"/>
            <a:ext cx="3391923" cy="2543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469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B201C67-DCE0-4B0E-9ABC-5A04E67FB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Esempio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E0E8628-81D2-4C09-8E7A-FC28DFD20B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7172" y="3322039"/>
            <a:ext cx="8417653" cy="2854923"/>
          </a:xfrm>
        </p:spPr>
        <p:txBody>
          <a:bodyPr/>
          <a:lstStyle/>
          <a:p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In </a:t>
            </a:r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Javascript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 un </a:t>
            </a:r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Number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 è espresso su 54 bit</a:t>
            </a:r>
          </a:p>
          <a:p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Il dominio è quindi di cardinalità 2</a:t>
            </a:r>
            <a:r>
              <a:rPr lang="it-IT" baseline="30000" dirty="0">
                <a:latin typeface="Arial" panose="020B0604020202020204" pitchFamily="34" charset="0"/>
                <a:cs typeface="Arial" panose="020B0604020202020204" pitchFamily="34" charset="0"/>
              </a:rPr>
              <a:t>54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 x 2</a:t>
            </a:r>
            <a:r>
              <a:rPr lang="it-IT" baseline="30000" dirty="0">
                <a:latin typeface="Arial" panose="020B0604020202020204" pitchFamily="34" charset="0"/>
                <a:cs typeface="Arial" panose="020B0604020202020204" pitchFamily="34" charset="0"/>
              </a:rPr>
              <a:t>54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 = 2</a:t>
            </a:r>
            <a:r>
              <a:rPr lang="it-IT" baseline="30000" dirty="0">
                <a:latin typeface="Arial" panose="020B0604020202020204" pitchFamily="34" charset="0"/>
                <a:cs typeface="Arial" panose="020B0604020202020204" pitchFamily="34" charset="0"/>
              </a:rPr>
              <a:t>108</a:t>
            </a:r>
          </a:p>
          <a:p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Considerando un tempo di 1 ns per ogni test</a:t>
            </a:r>
          </a:p>
          <a:p>
            <a:pPr marL="457200" lvl="1" indent="0">
              <a:buNone/>
            </a:pP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  <a:r>
              <a:rPr lang="it-IT" baseline="30000" dirty="0">
                <a:latin typeface="Arial" panose="020B0604020202020204" pitchFamily="34" charset="0"/>
                <a:cs typeface="Arial" panose="020B0604020202020204" pitchFamily="34" charset="0"/>
              </a:rPr>
              <a:t>9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 milioni di anni…</a:t>
            </a:r>
          </a:p>
          <a:p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Nb non abbiamo messo vincoli di tipo… dunque?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FA964232-3FBF-4927-9E4A-109FCFB252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1872" y="1690688"/>
            <a:ext cx="2568255" cy="1099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3998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E33F3FE-978F-44AC-AFEA-BB89A8DFC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Criteri di copertura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AA2D4A3-3495-47D3-B806-D9974252B7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Comandi</a:t>
            </a:r>
          </a:p>
          <a:p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Decisioni</a:t>
            </a:r>
          </a:p>
          <a:p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Condizioni</a:t>
            </a:r>
          </a:p>
          <a:p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Condizioni composte</a:t>
            </a:r>
          </a:p>
          <a:p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Condizioni/Decisioni modificate</a:t>
            </a:r>
          </a:p>
          <a:p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Cicli (n-copertura cicli)</a:t>
            </a:r>
          </a:p>
          <a:p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Cammini</a:t>
            </a:r>
          </a:p>
          <a:p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302971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09280A8-9D62-4EDF-A05D-BEE357FFA2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Torniamo a noi, </a:t>
            </a:r>
            <a:b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qual è il nostro obiettivo?</a:t>
            </a:r>
          </a:p>
        </p:txBody>
      </p:sp>
    </p:spTree>
    <p:extLst>
      <p:ext uri="{BB962C8B-B14F-4D97-AF65-F5344CB8AC3E}">
        <p14:creationId xmlns:p14="http://schemas.microsoft.com/office/powerpoint/2010/main" val="40528287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C9D7826-B8CA-4929-B206-DAA6D70FC6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59759"/>
            <a:ext cx="10515600" cy="2338482"/>
          </a:xfrm>
        </p:spPr>
        <p:txBody>
          <a:bodyPr>
            <a:normAutofit/>
          </a:bodyPr>
          <a:lstStyle/>
          <a:p>
            <a:pPr algn="ctr"/>
            <a:r>
              <a:rPr lang="it-IT" dirty="0"/>
              <a:t>Testare </a:t>
            </a:r>
            <a:br>
              <a:rPr lang="it-IT" dirty="0"/>
            </a:br>
            <a:r>
              <a:rPr lang="it-IT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il singolo pezzo di codice</a:t>
            </a:r>
            <a:br>
              <a:rPr lang="it-IT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it-IT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(componente/classe/utility)</a:t>
            </a:r>
          </a:p>
        </p:txBody>
      </p:sp>
    </p:spTree>
    <p:extLst>
      <p:ext uri="{BB962C8B-B14F-4D97-AF65-F5344CB8AC3E}">
        <p14:creationId xmlns:p14="http://schemas.microsoft.com/office/powerpoint/2010/main" val="36905402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C1CE2EAD-35E0-4F50-A654-F4DAE19425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6617" y="676078"/>
            <a:ext cx="8258766" cy="5505844"/>
          </a:xfrm>
        </p:spPr>
      </p:pic>
    </p:spTree>
    <p:extLst>
      <p:ext uri="{BB962C8B-B14F-4D97-AF65-F5344CB8AC3E}">
        <p14:creationId xmlns:p14="http://schemas.microsoft.com/office/powerpoint/2010/main" val="7108932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03BB8B0-D0D7-41C4-9B1B-84F5D2F7F5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8372" y="2766218"/>
            <a:ext cx="6015256" cy="1325563"/>
          </a:xfrm>
        </p:spPr>
        <p:txBody>
          <a:bodyPr/>
          <a:lstStyle/>
          <a:p>
            <a:pPr algn="ctr"/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Ora vediamo il codice</a:t>
            </a:r>
          </a:p>
        </p:txBody>
      </p:sp>
    </p:spTree>
    <p:extLst>
      <p:ext uri="{BB962C8B-B14F-4D97-AF65-F5344CB8AC3E}">
        <p14:creationId xmlns:p14="http://schemas.microsoft.com/office/powerpoint/2010/main" val="30366935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CB81757-9C1F-4053-82BD-7793E96DE4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19849" y="626013"/>
            <a:ext cx="4952301" cy="1117498"/>
          </a:xfrm>
        </p:spPr>
        <p:txBody>
          <a:bodyPr>
            <a:normAutofit/>
          </a:bodyPr>
          <a:lstStyle/>
          <a:p>
            <a:r>
              <a:rPr lang="it-IT" dirty="0" err="1"/>
              <a:t>Repo</a:t>
            </a:r>
            <a:r>
              <a:rPr lang="it-IT" dirty="0"/>
              <a:t> GitHub: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B9C97DD1-3BC0-4488-B825-D4CFDA4725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3337" y="2526681"/>
            <a:ext cx="11185323" cy="626013"/>
          </a:xfrm>
        </p:spPr>
        <p:txBody>
          <a:bodyPr>
            <a:noAutofit/>
          </a:bodyPr>
          <a:lstStyle/>
          <a:p>
            <a:r>
              <a:rPr lang="it-IT" sz="4800" dirty="0"/>
              <a:t>github.com/LorenzoTesta/</a:t>
            </a:r>
            <a:r>
              <a:rPr lang="it-IT" sz="4800" dirty="0" err="1"/>
              <a:t>UnitTestAndTDDjs</a:t>
            </a:r>
            <a:endParaRPr lang="it-IT" sz="4800" dirty="0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C3C93CCB-7D23-45EA-9465-E8BA898406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4082" y="3935864"/>
            <a:ext cx="6543836" cy="217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977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EE6C3D07-EA60-4422-9ADE-DE36DD09B4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4948" y="842766"/>
            <a:ext cx="7562103" cy="5172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0367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C7D64B79-C6FC-4186-8660-8AB4AA3DB0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2933" y="906700"/>
            <a:ext cx="6726133" cy="5044600"/>
          </a:xfrm>
        </p:spPr>
      </p:pic>
    </p:spTree>
    <p:extLst>
      <p:ext uri="{BB962C8B-B14F-4D97-AF65-F5344CB8AC3E}">
        <p14:creationId xmlns:p14="http://schemas.microsoft.com/office/powerpoint/2010/main" val="1410234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7E0261DB-570F-417F-B086-72BE6DE42F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658" y="701245"/>
            <a:ext cx="9698684" cy="5455510"/>
          </a:xfrm>
        </p:spPr>
      </p:pic>
    </p:spTree>
    <p:extLst>
      <p:ext uri="{BB962C8B-B14F-4D97-AF65-F5344CB8AC3E}">
        <p14:creationId xmlns:p14="http://schemas.microsoft.com/office/powerpoint/2010/main" val="24325992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8C8FCFE6-41BC-4AC4-BEC9-56C45535BC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4781" y="592188"/>
            <a:ext cx="7982438" cy="5656846"/>
          </a:xfrm>
        </p:spPr>
      </p:pic>
    </p:spTree>
    <p:extLst>
      <p:ext uri="{BB962C8B-B14F-4D97-AF65-F5344CB8AC3E}">
        <p14:creationId xmlns:p14="http://schemas.microsoft.com/office/powerpoint/2010/main" val="5570871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egnaposto contenuto 5">
            <a:extLst>
              <a:ext uri="{FF2B5EF4-FFF2-40B4-BE49-F238E27FC236}">
                <a16:creationId xmlns:a16="http://schemas.microsoft.com/office/drawing/2014/main" id="{37E2768B-17AB-4DE7-A77C-4E3A900234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4764" y="738995"/>
            <a:ext cx="9777048" cy="5380009"/>
          </a:xfrm>
        </p:spPr>
      </p:pic>
    </p:spTree>
    <p:extLst>
      <p:ext uri="{BB962C8B-B14F-4D97-AF65-F5344CB8AC3E}">
        <p14:creationId xmlns:p14="http://schemas.microsoft.com/office/powerpoint/2010/main" val="42801112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7BF7D99-6B2A-45A5-9EF4-DCBBC0A40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91322" y="2362523"/>
            <a:ext cx="3409356" cy="2132953"/>
          </a:xfrm>
        </p:spPr>
        <p:txBody>
          <a:bodyPr/>
          <a:lstStyle/>
          <a:p>
            <a:pPr algn="ctr"/>
            <a:r>
              <a:rPr lang="it-IT" dirty="0">
                <a:latin typeface="Comic Sans MS" panose="030F0702030302020204" pitchFamily="66" charset="0"/>
              </a:rPr>
              <a:t>Esempio</a:t>
            </a:r>
            <a:br>
              <a:rPr lang="it-IT" dirty="0">
                <a:latin typeface="Comic Sans MS" panose="030F0702030302020204" pitchFamily="66" charset="0"/>
              </a:rPr>
            </a:br>
            <a:r>
              <a:rPr lang="it-IT" dirty="0">
                <a:latin typeface="Comic Sans MS" panose="030F0702030302020204" pitchFamily="66" charset="0"/>
              </a:rPr>
              <a:t>Teorico</a:t>
            </a:r>
          </a:p>
        </p:txBody>
      </p:sp>
    </p:spTree>
    <p:extLst>
      <p:ext uri="{BB962C8B-B14F-4D97-AF65-F5344CB8AC3E}">
        <p14:creationId xmlns:p14="http://schemas.microsoft.com/office/powerpoint/2010/main" val="9986804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98C50FC-ADDA-45B6-8B51-1932BAE78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dirty="0">
                <a:latin typeface="Comic Sans MS" panose="030F0702030302020204" pitchFamily="66" charset="0"/>
              </a:rPr>
              <a:t>Pezzo da implementare:</a:t>
            </a:r>
          </a:p>
        </p:txBody>
      </p:sp>
      <p:pic>
        <p:nvPicPr>
          <p:cNvPr id="7" name="Segnaposto contenuto 6">
            <a:extLst>
              <a:ext uri="{FF2B5EF4-FFF2-40B4-BE49-F238E27FC236}">
                <a16:creationId xmlns:a16="http://schemas.microsoft.com/office/drawing/2014/main" id="{C4102175-5907-475C-83F4-57B86DD07F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2039906"/>
            <a:ext cx="3962400" cy="3922776"/>
          </a:xfrm>
        </p:spPr>
      </p:pic>
    </p:spTree>
    <p:extLst>
      <p:ext uri="{BB962C8B-B14F-4D97-AF65-F5344CB8AC3E}">
        <p14:creationId xmlns:p14="http://schemas.microsoft.com/office/powerpoint/2010/main" val="41340489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1FF8DB5-2E2D-4258-A8E1-0CC70AE3E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it-IT" dirty="0">
                <a:latin typeface="Comic Sans MS" panose="030F0702030302020204" pitchFamily="66" charset="0"/>
              </a:rPr>
              <a:t>Dove e come usiamo questo componente?</a:t>
            </a:r>
          </a:p>
        </p:txBody>
      </p:sp>
    </p:spTree>
    <p:extLst>
      <p:ext uri="{BB962C8B-B14F-4D97-AF65-F5344CB8AC3E}">
        <p14:creationId xmlns:p14="http://schemas.microsoft.com/office/powerpoint/2010/main" val="86008642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277</TotalTime>
  <Words>331</Words>
  <Application>Microsoft Office PowerPoint</Application>
  <PresentationFormat>Widescreen</PresentationFormat>
  <Paragraphs>52</Paragraphs>
  <Slides>27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27</vt:i4>
      </vt:variant>
    </vt:vector>
  </HeadingPairs>
  <TitlesOfParts>
    <vt:vector size="32" baseType="lpstr">
      <vt:lpstr>Arial</vt:lpstr>
      <vt:lpstr>Calibri</vt:lpstr>
      <vt:lpstr>Calibri Light</vt:lpstr>
      <vt:lpstr>Comic Sans MS</vt:lpstr>
      <vt:lpstr>Tema di Office</vt:lpstr>
      <vt:lpstr>Unit  Testing &amp; TDD</vt:lpstr>
      <vt:lpstr>Tipi di test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Esempio Teorico</vt:lpstr>
      <vt:lpstr>Pezzo da implementare:</vt:lpstr>
      <vt:lpstr>Dove e come usiamo questo componente?</vt:lpstr>
      <vt:lpstr>Presentazione standard di PowerPoint</vt:lpstr>
      <vt:lpstr>Presentazione standard di PowerPoint</vt:lpstr>
      <vt:lpstr>Presentazione standard di PowerPoint</vt:lpstr>
      <vt:lpstr>Test di unità</vt:lpstr>
      <vt:lpstr>Aspetti da testare</vt:lpstr>
      <vt:lpstr>Questi? </vt:lpstr>
      <vt:lpstr>Ora parliamo del codice</vt:lpstr>
      <vt:lpstr>Cos’è un test?</vt:lpstr>
      <vt:lpstr>Successo del test</vt:lpstr>
      <vt:lpstr>Brutte notizie</vt:lpstr>
      <vt:lpstr>Esempio</vt:lpstr>
      <vt:lpstr>Criteri di copertura</vt:lpstr>
      <vt:lpstr>Torniamo a noi,  qual è il nostro obiettivo?</vt:lpstr>
      <vt:lpstr>Testare  il singolo pezzo di codice (componente/classe/utility)</vt:lpstr>
      <vt:lpstr>Presentazione standard di PowerPoint</vt:lpstr>
      <vt:lpstr>Ora vediamo il codice</vt:lpstr>
      <vt:lpstr>Repo GitHub: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Unit Testing</dc:title>
  <dc:creator>Testa Lorenzo</dc:creator>
  <cp:lastModifiedBy>Lorenzo</cp:lastModifiedBy>
  <cp:revision>20</cp:revision>
  <dcterms:created xsi:type="dcterms:W3CDTF">2020-04-08T06:12:11Z</dcterms:created>
  <dcterms:modified xsi:type="dcterms:W3CDTF">2020-10-26T19:38:39Z</dcterms:modified>
</cp:coreProperties>
</file>